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7" r:id="rId5"/>
    <p:sldId id="268" r:id="rId6"/>
    <p:sldId id="269" r:id="rId7"/>
    <p:sldId id="259" r:id="rId8"/>
    <p:sldId id="261" r:id="rId9"/>
    <p:sldId id="270" r:id="rId10"/>
    <p:sldId id="271" r:id="rId11"/>
    <p:sldId id="272" r:id="rId12"/>
    <p:sldId id="262" r:id="rId13"/>
    <p:sldId id="263" r:id="rId14"/>
    <p:sldId id="264" r:id="rId15"/>
    <p:sldId id="26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4/4/2019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4/4/2019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4/4/2019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4/4/2019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4/4/2019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4/4/2019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4/4/2019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4/4/2019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4/4/2019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4/4/2019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hyperlink" Target="http://www.kaltia.xyz/pastel" TargetMode="External"/><Relationship Id="rId2" Type="http://schemas.openxmlformats.org/officeDocument/2006/relationships/hyperlink" Target="mailto:Hrivas.cortes@Gmail.com" TargetMode="External"/><Relationship Id="rId1" Type="http://schemas.openxmlformats.org/officeDocument/2006/relationships/slideLayout" Target="../slideLayouts/slideLayout2.xml"/><Relationship Id="rId6" Type="http://schemas.openxmlformats.org/officeDocument/2006/relationships/hyperlink" Target="http://www.kaltia.xyz/artesmarciales" TargetMode="External"/><Relationship Id="rId5" Type="http://schemas.openxmlformats.org/officeDocument/2006/relationships/hyperlink" Target="http://www.kaltia.xyz/barras" TargetMode="External"/><Relationship Id="rId4" Type="http://schemas.openxmlformats.org/officeDocument/2006/relationships/hyperlink" Target="http://www.kaltia.xyz/kafka"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kaltiacontrol.xyz/"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54955" y="-432515"/>
            <a:ext cx="8825658" cy="3329581"/>
          </a:xfrm>
        </p:spPr>
        <p:txBody>
          <a:bodyPr/>
          <a:lstStyle/>
          <a:p>
            <a:r>
              <a:rPr lang="es-MX" dirty="0" smtClean="0"/>
              <a:t>Proyecto </a:t>
            </a:r>
            <a:r>
              <a:rPr lang="es-MX" dirty="0" err="1" smtClean="0"/>
              <a:t>Kaltia</a:t>
            </a:r>
            <a:r>
              <a:rPr lang="es-MX" dirty="0" smtClean="0"/>
              <a:t/>
            </a:r>
            <a:br>
              <a:rPr lang="es-MX" dirty="0" smtClean="0"/>
            </a:br>
            <a:r>
              <a:rPr lang="es-MX" sz="5400" dirty="0" smtClean="0"/>
              <a:t>Perfil Integrador parte 2</a:t>
            </a:r>
            <a:endParaRPr lang="es-MX" sz="5400" dirty="0"/>
          </a:p>
        </p:txBody>
      </p:sp>
      <p:sp>
        <p:nvSpPr>
          <p:cNvPr id="3" name="Subtítulo 2"/>
          <p:cNvSpPr>
            <a:spLocks noGrp="1"/>
          </p:cNvSpPr>
          <p:nvPr>
            <p:ph type="subTitle" idx="1"/>
          </p:nvPr>
        </p:nvSpPr>
        <p:spPr/>
        <p:txBody>
          <a:bodyPr/>
          <a:lstStyle/>
          <a:p>
            <a:r>
              <a:rPr lang="es-MX" dirty="0" err="1" smtClean="0"/>
              <a:t>kaltia</a:t>
            </a:r>
            <a:r>
              <a:rPr lang="es-MX" dirty="0"/>
              <a:t> </a:t>
            </a:r>
            <a:r>
              <a:rPr lang="es-MX" dirty="0" smtClean="0"/>
              <a:t>soluciones informática ---  </a:t>
            </a:r>
            <a:r>
              <a:rPr lang="es-MX" dirty="0" err="1" smtClean="0"/>
              <a:t>hgrc</a:t>
            </a:r>
            <a:endParaRPr lang="es-MX" dirty="0"/>
          </a:p>
        </p:txBody>
      </p:sp>
      <p:pic>
        <p:nvPicPr>
          <p:cNvPr id="11268" name="Picture 4" descr="http://kaltiacontrol.xyz/images/kaltiaLog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0613" y="-14069"/>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1761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46976" y="1133342"/>
            <a:ext cx="5331852" cy="5115058"/>
          </a:xfrm>
        </p:spPr>
        <p:txBody>
          <a:bodyPr/>
          <a:lstStyle/>
          <a:p>
            <a:r>
              <a:rPr lang="es-MX" dirty="0" err="1" smtClean="0"/>
              <a:t>Edicion</a:t>
            </a:r>
            <a:r>
              <a:rPr lang="es-MX" dirty="0" smtClean="0"/>
              <a:t> Objetos: son aquellas secciones que puedes Editar los </a:t>
            </a:r>
            <a:r>
              <a:rPr lang="es-MX" dirty="0" err="1" smtClean="0"/>
              <a:t>subElementos</a:t>
            </a:r>
            <a:r>
              <a:rPr lang="es-MX" dirty="0" smtClean="0"/>
              <a:t> de manera individual</a:t>
            </a:r>
          </a:p>
          <a:p>
            <a:r>
              <a:rPr lang="es-MX" dirty="0" smtClean="0"/>
              <a:t>Puedes acceder y editar cada subelemento con las flechas marcadas</a:t>
            </a:r>
          </a:p>
          <a:p>
            <a:endParaRPr lang="es-MX" dirty="0"/>
          </a:p>
          <a:p>
            <a:endParaRPr lang="es-MX" dirty="0" smtClean="0"/>
          </a:p>
          <a:p>
            <a:r>
              <a:rPr lang="es-MX" dirty="0" err="1" smtClean="0"/>
              <a:t>Edicion</a:t>
            </a:r>
            <a:r>
              <a:rPr lang="es-MX" dirty="0" smtClean="0"/>
              <a:t> Icono: Dar </a:t>
            </a:r>
            <a:r>
              <a:rPr lang="es-MX" dirty="0" err="1" smtClean="0"/>
              <a:t>click</a:t>
            </a:r>
            <a:r>
              <a:rPr lang="es-MX" dirty="0" smtClean="0"/>
              <a:t> en el icono y se mostrará todo el catalogo disponible,</a:t>
            </a:r>
          </a:p>
          <a:p>
            <a:r>
              <a:rPr lang="es-MX" dirty="0" smtClean="0"/>
              <a:t>Solamente selecciona el icono acorde a la información que describes.</a:t>
            </a:r>
            <a:endParaRPr lang="es-MX" dirty="0"/>
          </a:p>
        </p:txBody>
      </p:sp>
      <p:sp>
        <p:nvSpPr>
          <p:cNvPr id="4" name="Título 1"/>
          <p:cNvSpPr>
            <a:spLocks noGrp="1"/>
          </p:cNvSpPr>
          <p:nvPr>
            <p:ph type="title"/>
          </p:nvPr>
        </p:nvSpPr>
        <p:spPr>
          <a:xfrm>
            <a:off x="646112" y="452718"/>
            <a:ext cx="6244086" cy="680623"/>
          </a:xfrm>
        </p:spPr>
        <p:txBody>
          <a:bodyPr/>
          <a:lstStyle/>
          <a:p>
            <a:r>
              <a:rPr lang="es-MX" dirty="0"/>
              <a:t>Integrador : EDICION </a:t>
            </a:r>
          </a:p>
        </p:txBody>
      </p:sp>
      <p:pic>
        <p:nvPicPr>
          <p:cNvPr id="2" name="Imagen 1"/>
          <p:cNvPicPr>
            <a:picLocks noChangeAspect="1"/>
          </p:cNvPicPr>
          <p:nvPr/>
        </p:nvPicPr>
        <p:blipFill>
          <a:blip r:embed="rId2"/>
          <a:stretch>
            <a:fillRect/>
          </a:stretch>
        </p:blipFill>
        <p:spPr>
          <a:xfrm>
            <a:off x="5961911" y="1124300"/>
            <a:ext cx="5899394" cy="2566571"/>
          </a:xfrm>
          <a:prstGeom prst="rect">
            <a:avLst/>
          </a:prstGeom>
        </p:spPr>
      </p:pic>
      <p:cxnSp>
        <p:nvCxnSpPr>
          <p:cNvPr id="7" name="Conector recto de flecha 6"/>
          <p:cNvCxnSpPr/>
          <p:nvPr/>
        </p:nvCxnSpPr>
        <p:spPr>
          <a:xfrm>
            <a:off x="3052293" y="2936383"/>
            <a:ext cx="2909618" cy="5537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Imagen 7"/>
          <p:cNvPicPr>
            <a:picLocks noChangeAspect="1"/>
          </p:cNvPicPr>
          <p:nvPr/>
        </p:nvPicPr>
        <p:blipFill>
          <a:blip r:embed="rId3"/>
          <a:stretch>
            <a:fillRect/>
          </a:stretch>
        </p:blipFill>
        <p:spPr>
          <a:xfrm>
            <a:off x="7256656" y="3213279"/>
            <a:ext cx="4497060" cy="3411358"/>
          </a:xfrm>
          <a:prstGeom prst="rect">
            <a:avLst/>
          </a:prstGeom>
        </p:spPr>
      </p:pic>
    </p:spTree>
    <p:extLst>
      <p:ext uri="{BB962C8B-B14F-4D97-AF65-F5344CB8AC3E}">
        <p14:creationId xmlns:p14="http://schemas.microsoft.com/office/powerpoint/2010/main" val="34735680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46976" y="1133342"/>
            <a:ext cx="5331852" cy="5115058"/>
          </a:xfrm>
        </p:spPr>
        <p:txBody>
          <a:bodyPr/>
          <a:lstStyle/>
          <a:p>
            <a:r>
              <a:rPr lang="es-MX" dirty="0" err="1" smtClean="0"/>
              <a:t>Edicion</a:t>
            </a:r>
            <a:r>
              <a:rPr lang="es-MX" dirty="0" smtClean="0"/>
              <a:t> Mapas: puedes acceder a la ubicación de tu pyme, ingresando a google </a:t>
            </a:r>
            <a:r>
              <a:rPr lang="es-MX" dirty="0" err="1" smtClean="0"/>
              <a:t>maps</a:t>
            </a:r>
            <a:r>
              <a:rPr lang="es-MX" dirty="0" smtClean="0"/>
              <a:t> y copiando el enlace que genera el mapa</a:t>
            </a:r>
          </a:p>
          <a:p>
            <a:r>
              <a:rPr lang="es-MX" dirty="0" smtClean="0"/>
              <a:t>NOTA, solo el valor de la propiedad </a:t>
            </a:r>
            <a:r>
              <a:rPr lang="es-MX" dirty="0" err="1" smtClean="0"/>
              <a:t>src</a:t>
            </a:r>
            <a:endParaRPr lang="es-MX" dirty="0"/>
          </a:p>
          <a:p>
            <a:endParaRPr lang="es-MX" dirty="0" smtClean="0"/>
          </a:p>
        </p:txBody>
      </p:sp>
      <p:sp>
        <p:nvSpPr>
          <p:cNvPr id="4" name="Título 1"/>
          <p:cNvSpPr>
            <a:spLocks noGrp="1"/>
          </p:cNvSpPr>
          <p:nvPr>
            <p:ph type="title"/>
          </p:nvPr>
        </p:nvSpPr>
        <p:spPr>
          <a:xfrm>
            <a:off x="646112" y="452718"/>
            <a:ext cx="6244086" cy="680623"/>
          </a:xfrm>
        </p:spPr>
        <p:txBody>
          <a:bodyPr/>
          <a:lstStyle/>
          <a:p>
            <a:r>
              <a:rPr lang="es-MX" dirty="0"/>
              <a:t>Integrador : EDICION </a:t>
            </a:r>
          </a:p>
        </p:txBody>
      </p:sp>
      <p:pic>
        <p:nvPicPr>
          <p:cNvPr id="5" name="Imagen 4"/>
          <p:cNvPicPr>
            <a:picLocks noChangeAspect="1"/>
          </p:cNvPicPr>
          <p:nvPr/>
        </p:nvPicPr>
        <p:blipFill>
          <a:blip r:embed="rId2"/>
          <a:stretch>
            <a:fillRect/>
          </a:stretch>
        </p:blipFill>
        <p:spPr>
          <a:xfrm>
            <a:off x="6608740" y="204989"/>
            <a:ext cx="4229100" cy="4876800"/>
          </a:xfrm>
          <a:prstGeom prst="rect">
            <a:avLst/>
          </a:prstGeom>
        </p:spPr>
      </p:pic>
      <p:cxnSp>
        <p:nvCxnSpPr>
          <p:cNvPr id="7" name="Conector recto de flecha 6"/>
          <p:cNvCxnSpPr/>
          <p:nvPr/>
        </p:nvCxnSpPr>
        <p:spPr>
          <a:xfrm flipV="1">
            <a:off x="4275785" y="1381070"/>
            <a:ext cx="3503053" cy="9242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 name="Imagen 9"/>
          <p:cNvPicPr>
            <a:picLocks noChangeAspect="1"/>
          </p:cNvPicPr>
          <p:nvPr/>
        </p:nvPicPr>
        <p:blipFill>
          <a:blip r:embed="rId3"/>
          <a:stretch>
            <a:fillRect/>
          </a:stretch>
        </p:blipFill>
        <p:spPr>
          <a:xfrm>
            <a:off x="2495663" y="3181557"/>
            <a:ext cx="3560243" cy="3546390"/>
          </a:xfrm>
          <a:prstGeom prst="rect">
            <a:avLst/>
          </a:prstGeom>
        </p:spPr>
      </p:pic>
      <p:sp>
        <p:nvSpPr>
          <p:cNvPr id="2" name="CuadroTexto 1"/>
          <p:cNvSpPr txBox="1"/>
          <p:nvPr/>
        </p:nvSpPr>
        <p:spPr>
          <a:xfrm>
            <a:off x="6503831" y="5666704"/>
            <a:ext cx="5307863" cy="230832"/>
          </a:xfrm>
          <a:prstGeom prst="rect">
            <a:avLst/>
          </a:prstGeom>
          <a:noFill/>
        </p:spPr>
        <p:txBody>
          <a:bodyPr wrap="none" rtlCol="0">
            <a:spAutoFit/>
          </a:bodyPr>
          <a:lstStyle/>
          <a:p>
            <a:r>
              <a:rPr lang="es-MX" sz="900" dirty="0" smtClean="0"/>
              <a:t>https</a:t>
            </a:r>
            <a:r>
              <a:rPr lang="es-MX" sz="900" dirty="0"/>
              <a:t>://www.google.com/maps/embed?pb=!</a:t>
            </a:r>
            <a:r>
              <a:rPr lang="es-MX" sz="900" dirty="0" smtClean="0"/>
              <a:t>1m18!1m12!1m3!1d3762.6783904703875!2d-99</a:t>
            </a:r>
            <a:endParaRPr lang="es-MX" sz="900" dirty="0"/>
          </a:p>
        </p:txBody>
      </p:sp>
      <p:cxnSp>
        <p:nvCxnSpPr>
          <p:cNvPr id="8" name="Conector recto de flecha 7"/>
          <p:cNvCxnSpPr/>
          <p:nvPr/>
        </p:nvCxnSpPr>
        <p:spPr>
          <a:xfrm flipH="1">
            <a:off x="5898524" y="5897536"/>
            <a:ext cx="991674" cy="350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29204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5870599" cy="848048"/>
          </a:xfrm>
        </p:spPr>
        <p:txBody>
          <a:bodyPr/>
          <a:lstStyle/>
          <a:p>
            <a:r>
              <a:rPr lang="es-MX" dirty="0"/>
              <a:t>Integrador : </a:t>
            </a:r>
            <a:r>
              <a:rPr lang="es-MX" dirty="0" smtClean="0"/>
              <a:t>EDICION</a:t>
            </a:r>
            <a:endParaRPr lang="es-MX" dirty="0"/>
          </a:p>
        </p:txBody>
      </p:sp>
      <p:sp>
        <p:nvSpPr>
          <p:cNvPr id="3" name="Marcador de contenido 2"/>
          <p:cNvSpPr>
            <a:spLocks noGrp="1"/>
          </p:cNvSpPr>
          <p:nvPr>
            <p:ph idx="1"/>
          </p:nvPr>
        </p:nvSpPr>
        <p:spPr>
          <a:xfrm>
            <a:off x="1068946" y="1584101"/>
            <a:ext cx="8980907" cy="4664298"/>
          </a:xfrm>
        </p:spPr>
        <p:txBody>
          <a:bodyPr/>
          <a:lstStyle/>
          <a:p>
            <a:r>
              <a:rPr lang="es-MX" dirty="0" smtClean="0"/>
              <a:t>La plantilla </a:t>
            </a:r>
            <a:r>
              <a:rPr lang="es-MX" dirty="0" err="1" smtClean="0"/>
              <a:t>Bronea</a:t>
            </a:r>
            <a:r>
              <a:rPr lang="es-MX" dirty="0" smtClean="0"/>
              <a:t> donde estas editando tu información, tiene 6 secciones, y 4 </a:t>
            </a:r>
            <a:r>
              <a:rPr lang="es-MX" dirty="0" err="1" smtClean="0"/>
              <a:t>modulos</a:t>
            </a:r>
            <a:r>
              <a:rPr lang="es-MX" dirty="0" smtClean="0"/>
              <a:t> de información:</a:t>
            </a:r>
          </a:p>
          <a:p>
            <a:r>
              <a:rPr lang="es-MX" dirty="0" smtClean="0"/>
              <a:t>6 secciones :</a:t>
            </a:r>
          </a:p>
          <a:p>
            <a:pPr lvl="1"/>
            <a:r>
              <a:rPr lang="es-MX" dirty="0" smtClean="0"/>
              <a:t>Cada sección tiene propósitos de información, donde puedes publicar el contenido de línea de trabajo, de línea de proyectos, de mejores artículos, de mejores experiencias, etc…  hay una gran extensión que puede exponer tu </a:t>
            </a:r>
            <a:r>
              <a:rPr lang="es-MX" dirty="0" err="1" smtClean="0"/>
              <a:t>PyMe</a:t>
            </a:r>
            <a:r>
              <a:rPr lang="es-MX" dirty="0" smtClean="0"/>
              <a:t> !!.</a:t>
            </a:r>
          </a:p>
          <a:p>
            <a:pPr lvl="1"/>
            <a:r>
              <a:rPr lang="es-MX" dirty="0" err="1" smtClean="0"/>
              <a:t>Tambien</a:t>
            </a:r>
            <a:r>
              <a:rPr lang="es-MX" dirty="0" smtClean="0"/>
              <a:t> varias secciones tiene controles de animación, es decir, puedes activar las imágenes y puedes activar cada uno de los </a:t>
            </a:r>
            <a:r>
              <a:rPr lang="es-MX" dirty="0" err="1" smtClean="0">
                <a:solidFill>
                  <a:srgbClr val="FFC000"/>
                </a:solidFill>
              </a:rPr>
              <a:t>modulos</a:t>
            </a:r>
            <a:r>
              <a:rPr lang="es-MX" dirty="0" smtClean="0">
                <a:solidFill>
                  <a:srgbClr val="FFC000"/>
                </a:solidFill>
              </a:rPr>
              <a:t> que te explico adelante.</a:t>
            </a:r>
          </a:p>
          <a:p>
            <a:pPr lvl="1"/>
            <a:r>
              <a:rPr lang="es-MX" dirty="0" smtClean="0"/>
              <a:t>Incluso el pie de pagina también lo puedes editar !!, para el tema de ubicación, avísame y te ayudo   ;)</a:t>
            </a:r>
            <a:endParaRPr lang="es-MX" dirty="0"/>
          </a:p>
          <a:p>
            <a:pPr marL="457200" lvl="1" indent="0">
              <a:buNone/>
            </a:pPr>
            <a:endParaRPr lang="es-MX" dirty="0"/>
          </a:p>
        </p:txBody>
      </p:sp>
      <p:pic>
        <p:nvPicPr>
          <p:cNvPr id="5122" name="Picture 2" descr="http://kaltiacontrol.xyz/images/kaltiaLog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422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98490" y="1416676"/>
            <a:ext cx="9251363" cy="4831723"/>
          </a:xfrm>
        </p:spPr>
        <p:txBody>
          <a:bodyPr/>
          <a:lstStyle/>
          <a:p>
            <a:r>
              <a:rPr lang="es-MX" dirty="0" smtClean="0"/>
              <a:t>4 </a:t>
            </a:r>
            <a:r>
              <a:rPr lang="es-MX" dirty="0" err="1" smtClean="0"/>
              <a:t>modulos</a:t>
            </a:r>
            <a:r>
              <a:rPr lang="es-MX" dirty="0" smtClean="0"/>
              <a:t> de </a:t>
            </a:r>
            <a:r>
              <a:rPr lang="es-MX" dirty="0" err="1" smtClean="0"/>
              <a:t>Informacion</a:t>
            </a:r>
            <a:r>
              <a:rPr lang="es-MX" dirty="0" smtClean="0"/>
              <a:t>:    (se encuentran en la cabeza de la pagina y en cada uno de los botones activos en cada sección)</a:t>
            </a:r>
          </a:p>
          <a:p>
            <a:pPr lvl="1"/>
            <a:r>
              <a:rPr lang="es-MX" dirty="0" smtClean="0"/>
              <a:t>Ingresa Cliente</a:t>
            </a:r>
          </a:p>
          <a:p>
            <a:pPr lvl="2"/>
            <a:r>
              <a:rPr lang="es-MX" dirty="0"/>
              <a:t> </a:t>
            </a:r>
            <a:r>
              <a:rPr lang="es-MX" dirty="0" err="1" smtClean="0"/>
              <a:t>Login</a:t>
            </a:r>
            <a:r>
              <a:rPr lang="es-MX" dirty="0" smtClean="0"/>
              <a:t> de clientes </a:t>
            </a:r>
          </a:p>
          <a:p>
            <a:pPr lvl="1"/>
            <a:r>
              <a:rPr lang="es-MX" dirty="0" smtClean="0"/>
              <a:t>Contacto</a:t>
            </a:r>
          </a:p>
          <a:p>
            <a:pPr lvl="2"/>
            <a:r>
              <a:rPr lang="es-MX" dirty="0" smtClean="0"/>
              <a:t>La información geológica de tu</a:t>
            </a:r>
          </a:p>
          <a:p>
            <a:pPr lvl="2"/>
            <a:r>
              <a:rPr lang="es-MX" dirty="0" smtClean="0"/>
              <a:t>empresa</a:t>
            </a:r>
          </a:p>
          <a:p>
            <a:pPr lvl="1"/>
            <a:r>
              <a:rPr lang="es-MX" dirty="0" smtClean="0"/>
              <a:t>Registro</a:t>
            </a:r>
          </a:p>
          <a:p>
            <a:pPr lvl="2"/>
            <a:r>
              <a:rPr lang="es-MX" dirty="0" smtClean="0"/>
              <a:t>Registro de clientes</a:t>
            </a:r>
          </a:p>
          <a:p>
            <a:pPr lvl="1"/>
            <a:r>
              <a:rPr lang="es-MX" dirty="0" smtClean="0"/>
              <a:t>Cita</a:t>
            </a:r>
          </a:p>
          <a:p>
            <a:pPr lvl="2"/>
            <a:r>
              <a:rPr lang="es-MX" dirty="0" smtClean="0"/>
              <a:t>Concretar una cita </a:t>
            </a:r>
          </a:p>
          <a:p>
            <a:pPr marL="457200" lvl="1" indent="0">
              <a:buNone/>
            </a:pPr>
            <a:endParaRPr lang="es-MX" dirty="0"/>
          </a:p>
        </p:txBody>
      </p:sp>
      <p:pic>
        <p:nvPicPr>
          <p:cNvPr id="4" name="Imagen 3"/>
          <p:cNvPicPr>
            <a:picLocks noChangeAspect="1"/>
          </p:cNvPicPr>
          <p:nvPr/>
        </p:nvPicPr>
        <p:blipFill>
          <a:blip r:embed="rId2"/>
          <a:stretch>
            <a:fillRect/>
          </a:stretch>
        </p:blipFill>
        <p:spPr>
          <a:xfrm>
            <a:off x="5855749" y="2794114"/>
            <a:ext cx="3861435" cy="3653955"/>
          </a:xfrm>
          <a:prstGeom prst="rect">
            <a:avLst/>
          </a:prstGeom>
        </p:spPr>
      </p:pic>
      <p:sp>
        <p:nvSpPr>
          <p:cNvPr id="10" name="Elipse 9"/>
          <p:cNvSpPr/>
          <p:nvPr/>
        </p:nvSpPr>
        <p:spPr>
          <a:xfrm>
            <a:off x="6063175" y="5964702"/>
            <a:ext cx="2011680" cy="4833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Elipse 10"/>
          <p:cNvSpPr/>
          <p:nvPr/>
        </p:nvSpPr>
        <p:spPr>
          <a:xfrm>
            <a:off x="6541477" y="2794114"/>
            <a:ext cx="2489981" cy="2023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098" name="Picture 2" descr="http://kaltiacontrol.xyz/images/kaltiaLog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p:cNvSpPr txBox="1">
            <a:spLocks/>
          </p:cNvSpPr>
          <p:nvPr/>
        </p:nvSpPr>
        <p:spPr>
          <a:xfrm>
            <a:off x="646111" y="452718"/>
            <a:ext cx="5870599" cy="84804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mtClean="0"/>
              <a:t>Integrador : EDICION</a:t>
            </a:r>
            <a:endParaRPr lang="es-MX" dirty="0"/>
          </a:p>
        </p:txBody>
      </p:sp>
    </p:spTree>
    <p:extLst>
      <p:ext uri="{BB962C8B-B14F-4D97-AF65-F5344CB8AC3E}">
        <p14:creationId xmlns:p14="http://schemas.microsoft.com/office/powerpoint/2010/main" val="26774883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Kaltia</a:t>
            </a:r>
            <a:r>
              <a:rPr lang="es-MX" dirty="0"/>
              <a:t> </a:t>
            </a:r>
            <a:r>
              <a:rPr lang="es-MX" dirty="0" smtClean="0"/>
              <a:t>Servicios  - Integrador</a:t>
            </a:r>
            <a:endParaRPr lang="es-MX" dirty="0"/>
          </a:p>
        </p:txBody>
      </p:sp>
      <p:sp>
        <p:nvSpPr>
          <p:cNvPr id="3" name="Marcador de contenido 2"/>
          <p:cNvSpPr>
            <a:spLocks noGrp="1"/>
          </p:cNvSpPr>
          <p:nvPr>
            <p:ph idx="1"/>
          </p:nvPr>
        </p:nvSpPr>
        <p:spPr>
          <a:xfrm>
            <a:off x="1103312" y="1416676"/>
            <a:ext cx="8946541" cy="4831723"/>
          </a:xfrm>
        </p:spPr>
        <p:txBody>
          <a:bodyPr>
            <a:normAutofit/>
          </a:bodyPr>
          <a:lstStyle/>
          <a:p>
            <a:r>
              <a:rPr lang="es-MX" dirty="0">
                <a:solidFill>
                  <a:srgbClr val="FFFF00"/>
                </a:solidFill>
              </a:rPr>
              <a:t>Todas tus ediciones tienen efecto inmediato en tu pagina principal.</a:t>
            </a:r>
          </a:p>
          <a:p>
            <a:pPr lvl="1"/>
            <a:r>
              <a:rPr lang="es-MX" dirty="0">
                <a:solidFill>
                  <a:srgbClr val="FFFF00"/>
                </a:solidFill>
              </a:rPr>
              <a:t>www.kaltia.xyz</a:t>
            </a:r>
            <a:r>
              <a:rPr lang="es-MX" dirty="0" smtClean="0">
                <a:solidFill>
                  <a:srgbClr val="FFFF00"/>
                </a:solidFill>
              </a:rPr>
              <a:t>/&lt;IdAction&gt;  </a:t>
            </a:r>
          </a:p>
          <a:p>
            <a:pPr marL="457200" lvl="1" indent="0">
              <a:buNone/>
            </a:pPr>
            <a:r>
              <a:rPr lang="es-MX" dirty="0" smtClean="0">
                <a:solidFill>
                  <a:srgbClr val="FFC000"/>
                </a:solidFill>
              </a:rPr>
              <a:t>Puedes </a:t>
            </a:r>
            <a:r>
              <a:rPr lang="es-MX" dirty="0">
                <a:solidFill>
                  <a:srgbClr val="FFC000"/>
                </a:solidFill>
              </a:rPr>
              <a:t>acceder  www.kaltiacontrol.xyz  creando tus </a:t>
            </a:r>
            <a:r>
              <a:rPr lang="es-MX" dirty="0" err="1">
                <a:solidFill>
                  <a:srgbClr val="FFC000"/>
                </a:solidFill>
              </a:rPr>
              <a:t>PyMes</a:t>
            </a:r>
            <a:r>
              <a:rPr lang="es-MX" dirty="0">
                <a:solidFill>
                  <a:srgbClr val="FFC000"/>
                </a:solidFill>
              </a:rPr>
              <a:t> de prueba, crea todos los que quieras, con eso consigues la experiencia y conocimiento de dar de Alta y </a:t>
            </a:r>
            <a:r>
              <a:rPr lang="es-MX" dirty="0" err="1">
                <a:solidFill>
                  <a:srgbClr val="FFC000"/>
                </a:solidFill>
              </a:rPr>
              <a:t>Edicion</a:t>
            </a:r>
            <a:r>
              <a:rPr lang="es-MX" dirty="0">
                <a:solidFill>
                  <a:srgbClr val="FFC000"/>
                </a:solidFill>
              </a:rPr>
              <a:t>.</a:t>
            </a:r>
          </a:p>
          <a:p>
            <a:pPr marL="0" indent="0">
              <a:buNone/>
            </a:pPr>
            <a:endParaRPr lang="es-MX" dirty="0" smtClean="0"/>
          </a:p>
          <a:p>
            <a:r>
              <a:rPr lang="es-MX" dirty="0" smtClean="0"/>
              <a:t>Esta es la primera versión del proyecto </a:t>
            </a:r>
            <a:r>
              <a:rPr lang="es-MX" dirty="0" err="1" smtClean="0"/>
              <a:t>Kaltia</a:t>
            </a:r>
            <a:r>
              <a:rPr lang="es-MX" dirty="0" smtClean="0"/>
              <a:t>, te quiero pedir un poco de paciencia si tienes cualquier problema, estoy para ayudarte y resolver ese tema.</a:t>
            </a:r>
          </a:p>
          <a:p>
            <a:r>
              <a:rPr lang="es-MX" dirty="0" smtClean="0"/>
              <a:t>Tus palabras para mi son enriquecedoras, por q me das tu opinión como tiene q ser y  tenemos que mejorar en el proyecto.</a:t>
            </a:r>
            <a:endParaRPr lang="es-MX" dirty="0"/>
          </a:p>
          <a:p>
            <a:r>
              <a:rPr lang="es-MX" dirty="0" smtClean="0">
                <a:solidFill>
                  <a:srgbClr val="FFC000"/>
                </a:solidFill>
              </a:rPr>
              <a:t> Vamos ir mejorando y evolucionando , claro q te mandaré información.</a:t>
            </a:r>
            <a:endParaRPr lang="es-MX" dirty="0">
              <a:solidFill>
                <a:srgbClr val="FFC000"/>
              </a:solidFill>
            </a:endParaRPr>
          </a:p>
        </p:txBody>
      </p:sp>
      <p:pic>
        <p:nvPicPr>
          <p:cNvPr id="3074" name="Picture 2" descr="http://kaltiacontrol.xyz/images/kaltiaLog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0489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Kaltia</a:t>
            </a:r>
            <a:r>
              <a:rPr lang="es-MX" dirty="0"/>
              <a:t> Servicios  - </a:t>
            </a:r>
            <a:r>
              <a:rPr lang="es-MX" dirty="0" smtClean="0"/>
              <a:t>Integrador</a:t>
            </a:r>
            <a:br>
              <a:rPr lang="es-MX" dirty="0" smtClean="0"/>
            </a:br>
            <a:r>
              <a:rPr lang="es-MX" dirty="0" smtClean="0"/>
              <a:t>próximos paso</a:t>
            </a:r>
            <a:endParaRPr lang="es-MX" dirty="0"/>
          </a:p>
        </p:txBody>
      </p:sp>
      <p:sp>
        <p:nvSpPr>
          <p:cNvPr id="3" name="Marcador de contenido 2"/>
          <p:cNvSpPr>
            <a:spLocks noGrp="1"/>
          </p:cNvSpPr>
          <p:nvPr>
            <p:ph idx="1"/>
          </p:nvPr>
        </p:nvSpPr>
        <p:spPr/>
        <p:txBody>
          <a:bodyPr>
            <a:normAutofit fontScale="92500" lnSpcReduction="10000"/>
          </a:bodyPr>
          <a:lstStyle/>
          <a:p>
            <a:pPr lvl="1"/>
            <a:endParaRPr lang="es-MX" dirty="0" smtClean="0"/>
          </a:p>
          <a:p>
            <a:pPr marL="457200" lvl="1" indent="0">
              <a:buNone/>
            </a:pPr>
            <a:r>
              <a:rPr lang="es-MX" dirty="0" smtClean="0"/>
              <a:t>´Practica , practica para que te mande la presentación de activar </a:t>
            </a:r>
            <a:r>
              <a:rPr lang="es-MX" dirty="0" err="1" smtClean="0"/>
              <a:t>modulos</a:t>
            </a:r>
            <a:r>
              <a:rPr lang="es-MX" dirty="0" smtClean="0"/>
              <a:t>, es muy sencillo   !!  ;)  ahí viene donde te explico los </a:t>
            </a:r>
            <a:r>
              <a:rPr lang="es-MX" dirty="0" smtClean="0">
                <a:solidFill>
                  <a:schemeClr val="accent6">
                    <a:lumMod val="75000"/>
                  </a:schemeClr>
                </a:solidFill>
              </a:rPr>
              <a:t>paquetes, promociones y comisiones</a:t>
            </a:r>
            <a:r>
              <a:rPr lang="es-MX" dirty="0" smtClean="0"/>
              <a:t>.  Pero antes practica !!</a:t>
            </a:r>
          </a:p>
          <a:p>
            <a:pPr marL="457200" lvl="1" indent="0">
              <a:buNone/>
            </a:pPr>
            <a:r>
              <a:rPr lang="es-MX" dirty="0" smtClean="0"/>
              <a:t>Para temas que requieras tu dominio personal, y que tengas posición en redes sociales y buscadores de web, contáctame te explico el proceso!</a:t>
            </a:r>
          </a:p>
          <a:p>
            <a:pPr marL="457200" lvl="1" indent="0">
              <a:buNone/>
            </a:pPr>
            <a:endParaRPr lang="es-MX" dirty="0" smtClean="0"/>
          </a:p>
          <a:p>
            <a:pPr marL="457200" lvl="1" indent="0">
              <a:buNone/>
            </a:pPr>
            <a:r>
              <a:rPr lang="es-MX" dirty="0" smtClean="0"/>
              <a:t>Espero que </a:t>
            </a:r>
            <a:r>
              <a:rPr lang="es-MX" dirty="0" err="1" smtClean="0"/>
              <a:t>Kaltia</a:t>
            </a:r>
            <a:r>
              <a:rPr lang="es-MX" dirty="0" smtClean="0"/>
              <a:t> te pueda ayudar mucho en tu proyecto, estoy para ayudarte y sabes que vamos a resolver cualquier tema  !! ;)</a:t>
            </a:r>
          </a:p>
          <a:p>
            <a:pPr marL="457200" lvl="1" indent="0">
              <a:buNone/>
            </a:pPr>
            <a:r>
              <a:rPr lang="es-MX" b="1" dirty="0" smtClean="0">
                <a:solidFill>
                  <a:srgbClr val="FFFF00"/>
                </a:solidFill>
              </a:rPr>
              <a:t>Gracias, ahora eres parte de Sistema KALTIA  !!</a:t>
            </a:r>
          </a:p>
          <a:p>
            <a:pPr marL="457200" lvl="1" indent="0">
              <a:buNone/>
            </a:pPr>
            <a:r>
              <a:rPr lang="es-MX" dirty="0" smtClean="0"/>
              <a:t>Hugo G Rivas</a:t>
            </a:r>
          </a:p>
          <a:p>
            <a:pPr marL="457200" lvl="1" indent="0">
              <a:buNone/>
            </a:pPr>
            <a:r>
              <a:rPr lang="es-MX" dirty="0" smtClean="0">
                <a:hlinkClick r:id="rId2"/>
              </a:rPr>
              <a:t>Hrivas.cortes@Gmail.com</a:t>
            </a:r>
            <a:endParaRPr lang="es-MX" dirty="0" smtClean="0"/>
          </a:p>
          <a:p>
            <a:pPr marL="457200" lvl="1" indent="0">
              <a:buNone/>
            </a:pPr>
            <a:r>
              <a:rPr lang="es-MX" dirty="0" err="1" smtClean="0"/>
              <a:t>Cel</a:t>
            </a:r>
            <a:r>
              <a:rPr lang="es-MX" dirty="0" smtClean="0"/>
              <a:t> 5528227233</a:t>
            </a:r>
            <a:endParaRPr lang="es-MX" dirty="0"/>
          </a:p>
          <a:p>
            <a:pPr lvl="1"/>
            <a:endParaRPr lang="es-MX" dirty="0" smtClean="0"/>
          </a:p>
        </p:txBody>
      </p:sp>
      <p:pic>
        <p:nvPicPr>
          <p:cNvPr id="1028" name="Picture 4" descr="http://kaltiacontrol.xyz/images/kaltiaLog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7521263" y="4700789"/>
            <a:ext cx="3550972" cy="1754326"/>
          </a:xfrm>
          <a:prstGeom prst="rect">
            <a:avLst/>
          </a:prstGeom>
          <a:noFill/>
        </p:spPr>
        <p:txBody>
          <a:bodyPr wrap="none" rtlCol="0">
            <a:spAutoFit/>
          </a:bodyPr>
          <a:lstStyle/>
          <a:p>
            <a:r>
              <a:rPr lang="es-MX" dirty="0" smtClean="0"/>
              <a:t>Ejemplos:</a:t>
            </a:r>
          </a:p>
          <a:p>
            <a:r>
              <a:rPr lang="es-MX" dirty="0" smtClean="0">
                <a:hlinkClick r:id="rId4"/>
              </a:rPr>
              <a:t>www.kaltia.xyz/kafka</a:t>
            </a:r>
            <a:endParaRPr lang="es-MX" dirty="0" smtClean="0"/>
          </a:p>
          <a:p>
            <a:r>
              <a:rPr lang="es-MX" dirty="0" smtClean="0">
                <a:hlinkClick r:id="rId5"/>
              </a:rPr>
              <a:t>www.kaltia.xyz/barras</a:t>
            </a:r>
            <a:endParaRPr lang="es-MX" dirty="0" smtClean="0"/>
          </a:p>
          <a:p>
            <a:r>
              <a:rPr lang="es-MX" dirty="0" smtClean="0">
                <a:hlinkClick r:id="rId6"/>
              </a:rPr>
              <a:t>www.kaltia.xyz/artesmarciales</a:t>
            </a:r>
            <a:endParaRPr lang="es-MX" dirty="0" smtClean="0"/>
          </a:p>
          <a:p>
            <a:r>
              <a:rPr lang="es-MX" dirty="0" smtClean="0">
                <a:hlinkClick r:id="rId7"/>
              </a:rPr>
              <a:t>www.kaltia.xyz/pastel</a:t>
            </a:r>
            <a:endParaRPr lang="es-MX" dirty="0" smtClean="0"/>
          </a:p>
          <a:p>
            <a:endParaRPr lang="es-MX" dirty="0"/>
          </a:p>
        </p:txBody>
      </p:sp>
    </p:spTree>
    <p:extLst>
      <p:ext uri="{BB962C8B-B14F-4D97-AF65-F5344CB8AC3E}">
        <p14:creationId xmlns:p14="http://schemas.microsoft.com/office/powerpoint/2010/main" val="26263974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Perfil Integrador 2:</a:t>
            </a:r>
            <a:endParaRPr lang="es-MX" dirty="0"/>
          </a:p>
        </p:txBody>
      </p:sp>
      <p:sp>
        <p:nvSpPr>
          <p:cNvPr id="3" name="Marcador de contenido 2"/>
          <p:cNvSpPr>
            <a:spLocks noGrp="1"/>
          </p:cNvSpPr>
          <p:nvPr>
            <p:ph idx="1"/>
          </p:nvPr>
        </p:nvSpPr>
        <p:spPr/>
        <p:txBody>
          <a:bodyPr>
            <a:normAutofit lnSpcReduction="10000"/>
          </a:bodyPr>
          <a:lstStyle/>
          <a:p>
            <a:pPr algn="just"/>
            <a:r>
              <a:rPr lang="es-MX" dirty="0" smtClean="0"/>
              <a:t>Bien, Retomando los puntos importantes de la presentación 1:</a:t>
            </a:r>
          </a:p>
          <a:p>
            <a:pPr algn="just"/>
            <a:r>
              <a:rPr lang="es-MX" dirty="0" err="1" smtClean="0"/>
              <a:t>Kaltia</a:t>
            </a:r>
            <a:r>
              <a:rPr lang="es-MX" dirty="0" smtClean="0"/>
              <a:t> es un Sistema de Manejo de Contenidos para la administración de </a:t>
            </a:r>
            <a:r>
              <a:rPr lang="es-MX" dirty="0" err="1" smtClean="0"/>
              <a:t>PyMes</a:t>
            </a:r>
            <a:r>
              <a:rPr lang="es-MX" dirty="0" smtClean="0"/>
              <a:t> que ofrecen sus servicios.</a:t>
            </a:r>
          </a:p>
          <a:p>
            <a:pPr algn="just"/>
            <a:r>
              <a:rPr lang="es-MX" dirty="0" smtClean="0"/>
              <a:t>Puedes hacer una pagina en cuestión de minutos, solamente debes contar con la información adecuada.</a:t>
            </a:r>
          </a:p>
          <a:p>
            <a:pPr algn="just"/>
            <a:r>
              <a:rPr lang="es-MX" dirty="0" smtClean="0"/>
              <a:t>En esta presentación tendrás el manual de Integrar:	</a:t>
            </a:r>
          </a:p>
          <a:p>
            <a:pPr lvl="1" algn="just"/>
            <a:r>
              <a:rPr lang="es-MX" dirty="0" smtClean="0"/>
              <a:t>Dar de Alta </a:t>
            </a:r>
            <a:r>
              <a:rPr lang="es-MX" dirty="0" err="1" smtClean="0"/>
              <a:t>PyMe</a:t>
            </a:r>
            <a:r>
              <a:rPr lang="es-MX" dirty="0" smtClean="0"/>
              <a:t> </a:t>
            </a:r>
          </a:p>
          <a:p>
            <a:pPr lvl="1" algn="just"/>
            <a:r>
              <a:rPr lang="es-MX" dirty="0" smtClean="0"/>
              <a:t>Podrás dar Edición a la pagina</a:t>
            </a:r>
          </a:p>
          <a:p>
            <a:pPr lvl="2" algn="just"/>
            <a:r>
              <a:rPr lang="es-MX" dirty="0" smtClean="0"/>
              <a:t>Texto, Imágenes e Iconos</a:t>
            </a:r>
          </a:p>
          <a:p>
            <a:pPr lvl="1" algn="just"/>
            <a:r>
              <a:rPr lang="es-MX" dirty="0" smtClean="0"/>
              <a:t>Dar mantenimiento general</a:t>
            </a:r>
          </a:p>
          <a:p>
            <a:pPr lvl="2" algn="just"/>
            <a:r>
              <a:rPr lang="es-MX" dirty="0" smtClean="0"/>
              <a:t>Datos Generales, Usuarios, Módulos</a:t>
            </a:r>
            <a:endParaRPr lang="es-MX" dirty="0"/>
          </a:p>
        </p:txBody>
      </p:sp>
      <p:pic>
        <p:nvPicPr>
          <p:cNvPr id="10242" name="Picture 2" descr="http://kaltiacontrol.xyz/images/kaltiaLog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744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646111" y="4874921"/>
            <a:ext cx="10982325" cy="1409700"/>
          </a:xfrm>
          <a:prstGeom prst="rect">
            <a:avLst/>
          </a:prstGeom>
        </p:spPr>
      </p:pic>
      <p:sp>
        <p:nvSpPr>
          <p:cNvPr id="2" name="Título 1"/>
          <p:cNvSpPr>
            <a:spLocks noGrp="1"/>
          </p:cNvSpPr>
          <p:nvPr>
            <p:ph type="title"/>
          </p:nvPr>
        </p:nvSpPr>
        <p:spPr>
          <a:xfrm>
            <a:off x="646111" y="452718"/>
            <a:ext cx="9404723" cy="822290"/>
          </a:xfrm>
        </p:spPr>
        <p:txBody>
          <a:bodyPr/>
          <a:lstStyle/>
          <a:p>
            <a:r>
              <a:rPr lang="es-MX" dirty="0" smtClean="0"/>
              <a:t>Integrador 2 </a:t>
            </a:r>
            <a:r>
              <a:rPr lang="es-MX" dirty="0"/>
              <a:t>: Alta de </a:t>
            </a:r>
            <a:r>
              <a:rPr lang="es-MX" dirty="0" err="1"/>
              <a:t>PyMes</a:t>
            </a:r>
            <a:endParaRPr lang="es-MX" dirty="0"/>
          </a:p>
        </p:txBody>
      </p:sp>
      <p:sp>
        <p:nvSpPr>
          <p:cNvPr id="3" name="Marcador de contenido 2"/>
          <p:cNvSpPr>
            <a:spLocks noGrp="1"/>
          </p:cNvSpPr>
          <p:nvPr>
            <p:ph idx="1"/>
          </p:nvPr>
        </p:nvSpPr>
        <p:spPr>
          <a:xfrm>
            <a:off x="1103312" y="1265161"/>
            <a:ext cx="8946541" cy="4195481"/>
          </a:xfrm>
        </p:spPr>
        <p:txBody>
          <a:bodyPr/>
          <a:lstStyle/>
          <a:p>
            <a:r>
              <a:rPr lang="es-MX" dirty="0" err="1" smtClean="0"/>
              <a:t>Kaltia</a:t>
            </a:r>
            <a:r>
              <a:rPr lang="es-MX" dirty="0" smtClean="0"/>
              <a:t>  tiene el portal de gestión de los </a:t>
            </a:r>
            <a:r>
              <a:rPr lang="es-MX" dirty="0" err="1" smtClean="0"/>
              <a:t>PyMes</a:t>
            </a:r>
            <a:r>
              <a:rPr lang="es-MX" dirty="0" smtClean="0"/>
              <a:t> asociados </a:t>
            </a:r>
          </a:p>
          <a:p>
            <a:r>
              <a:rPr lang="es-MX" dirty="0" smtClean="0"/>
              <a:t>Ingresa a </a:t>
            </a:r>
            <a:r>
              <a:rPr lang="es-MX" dirty="0" smtClean="0">
                <a:hlinkClick r:id="rId3"/>
              </a:rPr>
              <a:t>www.kaltiacontrol.xyz</a:t>
            </a:r>
            <a:r>
              <a:rPr lang="es-MX" dirty="0" smtClean="0"/>
              <a:t> con tu usuario y </a:t>
            </a:r>
            <a:r>
              <a:rPr lang="es-MX" dirty="0" err="1" smtClean="0"/>
              <a:t>password</a:t>
            </a:r>
            <a:r>
              <a:rPr lang="es-MX" dirty="0" smtClean="0"/>
              <a:t> proporcionados…</a:t>
            </a:r>
          </a:p>
          <a:p>
            <a:endParaRPr lang="es-MX" dirty="0" smtClean="0"/>
          </a:p>
          <a:p>
            <a:pPr lvl="1"/>
            <a:r>
              <a:rPr lang="es-MX" dirty="0" smtClean="0"/>
              <a:t>Verás la pantalla de inicio con tus datos generales  y de tus</a:t>
            </a:r>
          </a:p>
          <a:p>
            <a:pPr marL="457200" lvl="1" indent="0">
              <a:buNone/>
            </a:pPr>
            <a:r>
              <a:rPr lang="es-MX" dirty="0" err="1" smtClean="0"/>
              <a:t>PyMes</a:t>
            </a:r>
            <a:r>
              <a:rPr lang="es-MX" dirty="0" smtClean="0"/>
              <a:t> integrados.</a:t>
            </a:r>
          </a:p>
          <a:p>
            <a:pPr lvl="1"/>
            <a:r>
              <a:rPr lang="es-MX" dirty="0" smtClean="0"/>
              <a:t>Observaras una barra de Acciones que tiene tu perfil de </a:t>
            </a:r>
          </a:p>
          <a:p>
            <a:pPr marL="457200" lvl="1" indent="0">
              <a:buNone/>
            </a:pPr>
            <a:r>
              <a:rPr lang="es-MX" dirty="0" smtClean="0"/>
              <a:t>Integrador </a:t>
            </a:r>
            <a:r>
              <a:rPr lang="es-MX" dirty="0" smtClean="0">
                <a:sym typeface="Wingdings" panose="05000000000000000000" pitchFamily="2" charset="2"/>
              </a:rPr>
              <a:t>   (dar </a:t>
            </a:r>
            <a:r>
              <a:rPr lang="es-MX" dirty="0" err="1" smtClean="0">
                <a:sym typeface="Wingdings" panose="05000000000000000000" pitchFamily="2" charset="2"/>
              </a:rPr>
              <a:t>click</a:t>
            </a:r>
            <a:r>
              <a:rPr lang="es-MX" dirty="0" smtClean="0">
                <a:sym typeface="Wingdings" panose="05000000000000000000" pitchFamily="2" charset="2"/>
              </a:rPr>
              <a:t> en ‘ALTA EMPRESA’)</a:t>
            </a:r>
            <a:endParaRPr lang="es-MX" dirty="0"/>
          </a:p>
        </p:txBody>
      </p:sp>
      <p:sp>
        <p:nvSpPr>
          <p:cNvPr id="5" name="Elipse 4"/>
          <p:cNvSpPr/>
          <p:nvPr/>
        </p:nvSpPr>
        <p:spPr>
          <a:xfrm>
            <a:off x="7894748" y="5007692"/>
            <a:ext cx="1506830" cy="3219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218" name="Picture 2" descr="http://kaltiacontrol.xyz/images/kaltiaLogo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5"/>
          <a:stretch>
            <a:fillRect/>
          </a:stretch>
        </p:blipFill>
        <p:spPr>
          <a:xfrm>
            <a:off x="9097851" y="1727726"/>
            <a:ext cx="2185180" cy="2988234"/>
          </a:xfrm>
          <a:prstGeom prst="rect">
            <a:avLst/>
          </a:prstGeom>
        </p:spPr>
      </p:pic>
      <p:sp>
        <p:nvSpPr>
          <p:cNvPr id="7" name="Flecha derecha 6"/>
          <p:cNvSpPr/>
          <p:nvPr/>
        </p:nvSpPr>
        <p:spPr>
          <a:xfrm>
            <a:off x="4353059" y="2313200"/>
            <a:ext cx="4604695" cy="365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3555811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dirty="0" smtClean="0"/>
              <a:t>Capturar los Datos Generales del </a:t>
            </a:r>
            <a:r>
              <a:rPr lang="es-MX" dirty="0" err="1" smtClean="0"/>
              <a:t>PyMe</a:t>
            </a:r>
            <a:r>
              <a:rPr lang="es-MX" dirty="0" smtClean="0"/>
              <a:t/>
            </a:r>
            <a:br>
              <a:rPr lang="es-MX" dirty="0" smtClean="0"/>
            </a:br>
            <a:endParaRPr lang="es-MX" dirty="0"/>
          </a:p>
        </p:txBody>
      </p:sp>
      <p:pic>
        <p:nvPicPr>
          <p:cNvPr id="11" name="Marcador de contenido 10"/>
          <p:cNvPicPr>
            <a:picLocks noGrp="1" noChangeAspect="1"/>
          </p:cNvPicPr>
          <p:nvPr>
            <p:ph idx="1"/>
          </p:nvPr>
        </p:nvPicPr>
        <p:blipFill>
          <a:blip r:embed="rId2"/>
          <a:stretch>
            <a:fillRect/>
          </a:stretch>
        </p:blipFill>
        <p:spPr>
          <a:xfrm>
            <a:off x="4784725" y="1447801"/>
            <a:ext cx="5195888" cy="4577078"/>
          </a:xfrm>
          <a:prstGeom prst="rect">
            <a:avLst/>
          </a:prstGeom>
        </p:spPr>
      </p:pic>
      <p:sp>
        <p:nvSpPr>
          <p:cNvPr id="6" name="Marcador de texto 5"/>
          <p:cNvSpPr>
            <a:spLocks noGrp="1"/>
          </p:cNvSpPr>
          <p:nvPr>
            <p:ph type="body" sz="half" idx="2"/>
          </p:nvPr>
        </p:nvSpPr>
        <p:spPr>
          <a:xfrm>
            <a:off x="1154954" y="2653048"/>
            <a:ext cx="3401063" cy="3371831"/>
          </a:xfrm>
        </p:spPr>
        <p:txBody>
          <a:bodyPr/>
          <a:lstStyle/>
          <a:p>
            <a:r>
              <a:rPr lang="es-MX" dirty="0" smtClean="0"/>
              <a:t>Importantes:</a:t>
            </a:r>
          </a:p>
          <a:p>
            <a:r>
              <a:rPr lang="es-MX" dirty="0" smtClean="0"/>
              <a:t>Nombre Completo </a:t>
            </a:r>
            <a:r>
              <a:rPr lang="es-MX" dirty="0" smtClean="0">
                <a:solidFill>
                  <a:srgbClr val="FFC000"/>
                </a:solidFill>
              </a:rPr>
              <a:t>(El nombre Fiscal)</a:t>
            </a:r>
          </a:p>
          <a:p>
            <a:r>
              <a:rPr lang="es-MX" dirty="0" smtClean="0"/>
              <a:t>Nombre Corto (</a:t>
            </a:r>
            <a:r>
              <a:rPr lang="es-MX" dirty="0" smtClean="0">
                <a:solidFill>
                  <a:srgbClr val="FFC000"/>
                </a:solidFill>
              </a:rPr>
              <a:t>se presentará en la pagina)</a:t>
            </a:r>
          </a:p>
          <a:p>
            <a:r>
              <a:rPr lang="es-MX" dirty="0" err="1" smtClean="0"/>
              <a:t>IdAction</a:t>
            </a:r>
            <a:r>
              <a:rPr lang="es-MX" dirty="0" smtClean="0"/>
              <a:t> (</a:t>
            </a:r>
            <a:r>
              <a:rPr lang="es-MX" dirty="0" smtClean="0">
                <a:solidFill>
                  <a:srgbClr val="FFFF00"/>
                </a:solidFill>
              </a:rPr>
              <a:t>es el valor único de identificación de </a:t>
            </a:r>
            <a:r>
              <a:rPr lang="es-MX" dirty="0" err="1" smtClean="0">
                <a:solidFill>
                  <a:srgbClr val="FFFF00"/>
                </a:solidFill>
              </a:rPr>
              <a:t>PyMe</a:t>
            </a:r>
            <a:r>
              <a:rPr lang="es-MX" dirty="0" smtClean="0">
                <a:solidFill>
                  <a:srgbClr val="FFFF00"/>
                </a:solidFill>
              </a:rPr>
              <a:t> y se podrá </a:t>
            </a:r>
            <a:r>
              <a:rPr lang="es-MX" dirty="0" err="1" smtClean="0">
                <a:solidFill>
                  <a:srgbClr val="FFFF00"/>
                </a:solidFill>
              </a:rPr>
              <a:t>accesar</a:t>
            </a:r>
            <a:r>
              <a:rPr lang="es-MX" dirty="0" smtClean="0">
                <a:solidFill>
                  <a:srgbClr val="FFFF00"/>
                </a:solidFill>
              </a:rPr>
              <a:t> desde la web, sin espacio y solo alfanumérico)</a:t>
            </a:r>
          </a:p>
          <a:p>
            <a:r>
              <a:rPr lang="es-MX" dirty="0" smtClean="0"/>
              <a:t>RFC, </a:t>
            </a:r>
            <a:r>
              <a:rPr lang="es-MX" dirty="0" err="1" smtClean="0"/>
              <a:t>Direccion</a:t>
            </a:r>
            <a:r>
              <a:rPr lang="es-MX" dirty="0" smtClean="0"/>
              <a:t>, </a:t>
            </a:r>
            <a:r>
              <a:rPr lang="es-MX" dirty="0" smtClean="0">
                <a:solidFill>
                  <a:srgbClr val="FFC000"/>
                </a:solidFill>
              </a:rPr>
              <a:t>(obligatorios aunque no requiera factura)</a:t>
            </a:r>
          </a:p>
          <a:p>
            <a:r>
              <a:rPr lang="es-MX" dirty="0" smtClean="0"/>
              <a:t>Email , Contacto, </a:t>
            </a:r>
            <a:r>
              <a:rPr lang="es-MX" dirty="0" smtClean="0">
                <a:solidFill>
                  <a:srgbClr val="FFC000"/>
                </a:solidFill>
              </a:rPr>
              <a:t>(obligatorios para el acceso a sus </a:t>
            </a:r>
            <a:r>
              <a:rPr lang="es-MX" dirty="0" err="1" smtClean="0">
                <a:solidFill>
                  <a:srgbClr val="FFC000"/>
                </a:solidFill>
              </a:rPr>
              <a:t>modulos</a:t>
            </a:r>
            <a:r>
              <a:rPr lang="es-MX" dirty="0" smtClean="0">
                <a:solidFill>
                  <a:srgbClr val="FFC000"/>
                </a:solidFill>
              </a:rPr>
              <a:t>)</a:t>
            </a:r>
            <a:endParaRPr lang="es-MX" dirty="0">
              <a:solidFill>
                <a:srgbClr val="FFC000"/>
              </a:solidFill>
            </a:endParaRPr>
          </a:p>
        </p:txBody>
      </p:sp>
      <p:sp>
        <p:nvSpPr>
          <p:cNvPr id="7" name="Título 1"/>
          <p:cNvSpPr txBox="1">
            <a:spLocks/>
          </p:cNvSpPr>
          <p:nvPr/>
        </p:nvSpPr>
        <p:spPr>
          <a:xfrm>
            <a:off x="646111" y="452718"/>
            <a:ext cx="9404723" cy="822290"/>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dirty="0" smtClean="0"/>
              <a:t>Integrador 2 : Alta </a:t>
            </a:r>
            <a:r>
              <a:rPr lang="es-MX" dirty="0"/>
              <a:t>de </a:t>
            </a:r>
            <a:r>
              <a:rPr lang="es-MX" dirty="0" err="1" smtClean="0"/>
              <a:t>PyMes</a:t>
            </a:r>
            <a:endParaRPr lang="es-MX" dirty="0"/>
          </a:p>
        </p:txBody>
      </p:sp>
      <p:pic>
        <p:nvPicPr>
          <p:cNvPr id="8" name="Picture 2" descr="http://kaltiacontrol.xyz/images/kaltiaLog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5814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784616" y="1447800"/>
            <a:ext cx="6641993" cy="4572000"/>
          </a:xfrm>
          <a:prstGeom prst="rect">
            <a:avLst/>
          </a:prstGeom>
        </p:spPr>
      </p:pic>
      <p:sp>
        <p:nvSpPr>
          <p:cNvPr id="4" name="Título 3"/>
          <p:cNvSpPr>
            <a:spLocks noGrp="1"/>
          </p:cNvSpPr>
          <p:nvPr>
            <p:ph type="title"/>
          </p:nvPr>
        </p:nvSpPr>
        <p:spPr/>
        <p:txBody>
          <a:bodyPr/>
          <a:lstStyle/>
          <a:p>
            <a:r>
              <a:rPr lang="es-MX" dirty="0" smtClean="0"/>
              <a:t>Capturar los Datos Generales del </a:t>
            </a:r>
            <a:r>
              <a:rPr lang="es-MX" dirty="0" err="1" smtClean="0"/>
              <a:t>PyMe</a:t>
            </a:r>
            <a:r>
              <a:rPr lang="es-MX" dirty="0" smtClean="0"/>
              <a:t> 2</a:t>
            </a:r>
            <a:br>
              <a:rPr lang="es-MX" dirty="0" smtClean="0"/>
            </a:br>
            <a:endParaRPr lang="es-MX" dirty="0"/>
          </a:p>
        </p:txBody>
      </p:sp>
      <p:sp>
        <p:nvSpPr>
          <p:cNvPr id="6" name="Marcador de texto 5"/>
          <p:cNvSpPr>
            <a:spLocks noGrp="1"/>
          </p:cNvSpPr>
          <p:nvPr>
            <p:ph type="body" sz="half" idx="2"/>
          </p:nvPr>
        </p:nvSpPr>
        <p:spPr>
          <a:xfrm>
            <a:off x="1154954" y="2653048"/>
            <a:ext cx="3401063" cy="3371831"/>
          </a:xfrm>
        </p:spPr>
        <p:txBody>
          <a:bodyPr>
            <a:normAutofit lnSpcReduction="10000"/>
          </a:bodyPr>
          <a:lstStyle/>
          <a:p>
            <a:r>
              <a:rPr lang="es-MX" dirty="0" smtClean="0"/>
              <a:t>Importantes:</a:t>
            </a:r>
          </a:p>
          <a:p>
            <a:r>
              <a:rPr lang="es-MX" dirty="0" smtClean="0"/>
              <a:t>Representante </a:t>
            </a:r>
            <a:r>
              <a:rPr lang="es-MX" dirty="0" err="1" smtClean="0"/>
              <a:t>Kaltia</a:t>
            </a:r>
            <a:r>
              <a:rPr lang="es-MX" dirty="0" smtClean="0"/>
              <a:t> </a:t>
            </a:r>
            <a:r>
              <a:rPr lang="es-MX" dirty="0" smtClean="0">
                <a:solidFill>
                  <a:srgbClr val="FFC000"/>
                </a:solidFill>
              </a:rPr>
              <a:t>(Aparecerá tu nombre </a:t>
            </a:r>
            <a:r>
              <a:rPr lang="es-MX" dirty="0" err="1" smtClean="0">
                <a:solidFill>
                  <a:srgbClr val="FFC000"/>
                </a:solidFill>
              </a:rPr>
              <a:t>automaticamente</a:t>
            </a:r>
            <a:r>
              <a:rPr lang="es-MX" dirty="0" smtClean="0">
                <a:solidFill>
                  <a:srgbClr val="FFC000"/>
                </a:solidFill>
              </a:rPr>
              <a:t>)</a:t>
            </a:r>
          </a:p>
          <a:p>
            <a:r>
              <a:rPr lang="es-MX" dirty="0" smtClean="0"/>
              <a:t>Modelo(seleccionar el tipo de plantilla a utilizar)</a:t>
            </a:r>
          </a:p>
          <a:p>
            <a:r>
              <a:rPr lang="es-MX" dirty="0" smtClean="0"/>
              <a:t>Status, indica el periodo de corte del uso de nuestro servicio</a:t>
            </a:r>
          </a:p>
          <a:p>
            <a:r>
              <a:rPr lang="es-MX" dirty="0" smtClean="0"/>
              <a:t>Modo de Pago, cual seria el Modo de Pago que ejercerá el </a:t>
            </a:r>
            <a:r>
              <a:rPr lang="es-MX" dirty="0" err="1" smtClean="0"/>
              <a:t>PyMe</a:t>
            </a:r>
            <a:endParaRPr lang="es-MX" dirty="0" smtClean="0"/>
          </a:p>
          <a:p>
            <a:r>
              <a:rPr lang="es-MX" dirty="0" smtClean="0"/>
              <a:t>La Factura se genera de manera automática, </a:t>
            </a:r>
          </a:p>
          <a:p>
            <a:r>
              <a:rPr lang="es-MX" dirty="0" smtClean="0">
                <a:solidFill>
                  <a:srgbClr val="FFC000"/>
                </a:solidFill>
              </a:rPr>
              <a:t>Varios, cualquier comentario !!</a:t>
            </a:r>
            <a:endParaRPr lang="es-MX" dirty="0">
              <a:solidFill>
                <a:srgbClr val="FFC000"/>
              </a:solidFill>
            </a:endParaRPr>
          </a:p>
        </p:txBody>
      </p:sp>
      <p:sp>
        <p:nvSpPr>
          <p:cNvPr id="7" name="Título 1"/>
          <p:cNvSpPr txBox="1">
            <a:spLocks/>
          </p:cNvSpPr>
          <p:nvPr/>
        </p:nvSpPr>
        <p:spPr>
          <a:xfrm>
            <a:off x="646111" y="452718"/>
            <a:ext cx="9404723" cy="822290"/>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dirty="0" smtClean="0"/>
              <a:t>Integrador 2 : Alta </a:t>
            </a:r>
            <a:r>
              <a:rPr lang="es-MX" dirty="0"/>
              <a:t>de </a:t>
            </a:r>
            <a:r>
              <a:rPr lang="es-MX" dirty="0" err="1" smtClean="0"/>
              <a:t>PyMes</a:t>
            </a:r>
            <a:endParaRPr lang="es-MX" dirty="0"/>
          </a:p>
        </p:txBody>
      </p:sp>
      <p:pic>
        <p:nvPicPr>
          <p:cNvPr id="8" name="Picture 2" descr="http://kaltiacontrol.xyz/images/kaltiaLog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9996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832856" y="1653672"/>
            <a:ext cx="6005826" cy="4195481"/>
          </a:xfrm>
          <a:prstGeom prst="rect">
            <a:avLst/>
          </a:prstGeom>
        </p:spPr>
      </p:pic>
      <p:sp>
        <p:nvSpPr>
          <p:cNvPr id="8" name="Título 3"/>
          <p:cNvSpPr>
            <a:spLocks noGrp="1"/>
          </p:cNvSpPr>
          <p:nvPr>
            <p:ph type="title"/>
          </p:nvPr>
        </p:nvSpPr>
        <p:spPr>
          <a:xfrm>
            <a:off x="1103313" y="1004552"/>
            <a:ext cx="5529308" cy="785611"/>
          </a:xfrm>
        </p:spPr>
        <p:txBody>
          <a:bodyPr/>
          <a:lstStyle/>
          <a:p>
            <a:r>
              <a:rPr lang="es-MX" sz="1800" dirty="0" smtClean="0"/>
              <a:t/>
            </a:r>
            <a:br>
              <a:rPr lang="es-MX" sz="1800" dirty="0" smtClean="0"/>
            </a:br>
            <a:r>
              <a:rPr lang="es-MX" sz="1800" dirty="0" smtClean="0"/>
              <a:t>Capturar los Datos Generales del </a:t>
            </a:r>
            <a:r>
              <a:rPr lang="es-MX" sz="1800" dirty="0" err="1" smtClean="0"/>
              <a:t>PyMe</a:t>
            </a:r>
            <a:r>
              <a:rPr lang="es-MX" sz="1800" dirty="0" smtClean="0"/>
              <a:t> 3</a:t>
            </a:r>
            <a:br>
              <a:rPr lang="es-MX" sz="1800" dirty="0" smtClean="0"/>
            </a:br>
            <a:r>
              <a:rPr lang="es-MX" sz="1800" dirty="0" smtClean="0"/>
              <a:t/>
            </a:r>
            <a:br>
              <a:rPr lang="es-MX" sz="1800" dirty="0" smtClean="0"/>
            </a:br>
            <a:endParaRPr lang="es-MX" sz="1800" dirty="0"/>
          </a:p>
        </p:txBody>
      </p:sp>
      <p:sp>
        <p:nvSpPr>
          <p:cNvPr id="9" name="Título 1"/>
          <p:cNvSpPr txBox="1">
            <a:spLocks/>
          </p:cNvSpPr>
          <p:nvPr/>
        </p:nvSpPr>
        <p:spPr>
          <a:xfrm>
            <a:off x="646111" y="452718"/>
            <a:ext cx="4994835" cy="551834"/>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dirty="0" smtClean="0"/>
              <a:t>Integrador 2 : Alta de </a:t>
            </a:r>
            <a:r>
              <a:rPr lang="es-MX" dirty="0" err="1" smtClean="0"/>
              <a:t>PyMes</a:t>
            </a:r>
            <a:endParaRPr lang="es-MX" dirty="0"/>
          </a:p>
        </p:txBody>
      </p:sp>
      <p:sp>
        <p:nvSpPr>
          <p:cNvPr id="10" name="Marcador de texto 5"/>
          <p:cNvSpPr txBox="1">
            <a:spLocks/>
          </p:cNvSpPr>
          <p:nvPr/>
        </p:nvSpPr>
        <p:spPr>
          <a:xfrm>
            <a:off x="7566339" y="875763"/>
            <a:ext cx="3401063" cy="3371831"/>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s-MX" sz="1600" dirty="0" smtClean="0"/>
              <a:t>Importantes:</a:t>
            </a:r>
          </a:p>
          <a:p>
            <a:r>
              <a:rPr lang="es-MX" sz="1600" dirty="0" smtClean="0"/>
              <a:t>Usuario, se genera automáticamente con el </a:t>
            </a:r>
            <a:r>
              <a:rPr lang="es-MX" sz="1600" dirty="0" smtClean="0">
                <a:solidFill>
                  <a:srgbClr val="FFFF00"/>
                </a:solidFill>
              </a:rPr>
              <a:t>valor de </a:t>
            </a:r>
            <a:r>
              <a:rPr lang="es-MX" sz="1600" dirty="0" err="1" smtClean="0">
                <a:solidFill>
                  <a:srgbClr val="FFFF00"/>
                </a:solidFill>
              </a:rPr>
              <a:t>IdAction</a:t>
            </a:r>
            <a:endParaRPr lang="es-MX" sz="1600" dirty="0" smtClean="0">
              <a:solidFill>
                <a:srgbClr val="FFFF00"/>
              </a:solidFill>
            </a:endParaRPr>
          </a:p>
          <a:p>
            <a:r>
              <a:rPr lang="es-MX" sz="1600" dirty="0" smtClean="0"/>
              <a:t>Por el momento se genera un </a:t>
            </a:r>
            <a:r>
              <a:rPr lang="es-MX" sz="1600" dirty="0" err="1" smtClean="0"/>
              <a:t>password</a:t>
            </a:r>
            <a:r>
              <a:rPr lang="es-MX" sz="1600" dirty="0" smtClean="0"/>
              <a:t> genérico (</a:t>
            </a:r>
            <a:r>
              <a:rPr lang="es-MX" sz="1600" dirty="0" smtClean="0">
                <a:solidFill>
                  <a:srgbClr val="FFFF00"/>
                </a:solidFill>
              </a:rPr>
              <a:t>valor de </a:t>
            </a:r>
            <a:r>
              <a:rPr lang="es-MX" sz="1600" dirty="0" err="1" smtClean="0">
                <a:solidFill>
                  <a:srgbClr val="FFFF00"/>
                </a:solidFill>
              </a:rPr>
              <a:t>IdAction</a:t>
            </a:r>
            <a:r>
              <a:rPr lang="es-MX" sz="1600" dirty="0" smtClean="0">
                <a:solidFill>
                  <a:srgbClr val="FFFF00"/>
                </a:solidFill>
              </a:rPr>
              <a:t>)</a:t>
            </a:r>
          </a:p>
          <a:p>
            <a:r>
              <a:rPr lang="es-MX" sz="1600" dirty="0" smtClean="0"/>
              <a:t>La primera vez que el </a:t>
            </a:r>
            <a:r>
              <a:rPr lang="es-MX" sz="1600" dirty="0" err="1" smtClean="0"/>
              <a:t>PyMe</a:t>
            </a:r>
            <a:r>
              <a:rPr lang="es-MX" sz="1600" dirty="0" smtClean="0"/>
              <a:t> ingrese a su sitio, tendrá la posibilidad de cambiar su </a:t>
            </a:r>
            <a:r>
              <a:rPr lang="es-MX" sz="1600" dirty="0" err="1" smtClean="0"/>
              <a:t>password</a:t>
            </a:r>
            <a:endParaRPr lang="es-MX" sz="1600" dirty="0" smtClean="0"/>
          </a:p>
          <a:p>
            <a:r>
              <a:rPr lang="es-MX" sz="1600" dirty="0" smtClean="0">
                <a:solidFill>
                  <a:srgbClr val="FFFF00"/>
                </a:solidFill>
              </a:rPr>
              <a:t>GUARDAR</a:t>
            </a:r>
          </a:p>
          <a:p>
            <a:r>
              <a:rPr lang="es-MX" sz="1600" dirty="0" smtClean="0"/>
              <a:t>En ese momento ocurren una serie de pasos para generar la pagina con los atributos del </a:t>
            </a:r>
            <a:r>
              <a:rPr lang="es-MX" sz="1600" dirty="0" err="1" smtClean="0"/>
              <a:t>PyMe</a:t>
            </a:r>
            <a:r>
              <a:rPr lang="es-MX" sz="1600" dirty="0" smtClean="0"/>
              <a:t>, </a:t>
            </a:r>
            <a:r>
              <a:rPr lang="es-MX" sz="1600" dirty="0" smtClean="0">
                <a:solidFill>
                  <a:srgbClr val="FFC000"/>
                </a:solidFill>
              </a:rPr>
              <a:t>automáticamente te </a:t>
            </a:r>
            <a:r>
              <a:rPr lang="es-MX" sz="1600" dirty="0" err="1" smtClean="0">
                <a:solidFill>
                  <a:srgbClr val="FFC000"/>
                </a:solidFill>
              </a:rPr>
              <a:t>redireccionará</a:t>
            </a:r>
            <a:r>
              <a:rPr lang="es-MX" sz="1600" dirty="0" smtClean="0">
                <a:solidFill>
                  <a:srgbClr val="FFC000"/>
                </a:solidFill>
              </a:rPr>
              <a:t> a </a:t>
            </a:r>
            <a:r>
              <a:rPr lang="es-MX" sz="1600" dirty="0" smtClean="0"/>
              <a:t>la parte de </a:t>
            </a:r>
            <a:r>
              <a:rPr lang="es-MX" sz="1600" dirty="0" smtClean="0">
                <a:solidFill>
                  <a:srgbClr val="FFFF00"/>
                </a:solidFill>
              </a:rPr>
              <a:t>EDICION</a:t>
            </a:r>
            <a:r>
              <a:rPr lang="es-MX" sz="1600" dirty="0" smtClean="0"/>
              <a:t>      </a:t>
            </a:r>
            <a:r>
              <a:rPr lang="es-MX" sz="1600" dirty="0" smtClean="0">
                <a:sym typeface="Wingdings" panose="05000000000000000000" pitchFamily="2" charset="2"/>
              </a:rPr>
              <a:t></a:t>
            </a:r>
            <a:endParaRPr lang="es-MX" sz="1600" dirty="0" smtClean="0"/>
          </a:p>
        </p:txBody>
      </p:sp>
      <p:sp>
        <p:nvSpPr>
          <p:cNvPr id="11" name="Título 3"/>
          <p:cNvSpPr txBox="1">
            <a:spLocks/>
          </p:cNvSpPr>
          <p:nvPr/>
        </p:nvSpPr>
        <p:spPr>
          <a:xfrm>
            <a:off x="1103313" y="5849153"/>
            <a:ext cx="5529308" cy="78561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800" dirty="0" smtClean="0">
                <a:solidFill>
                  <a:srgbClr val="FFC000"/>
                </a:solidFill>
              </a:rPr>
              <a:t>Consejo, puedes dar de alta y proponer la validación de campos, es importante tu </a:t>
            </a:r>
            <a:r>
              <a:rPr lang="es-MX" sz="1800" dirty="0" err="1" smtClean="0">
                <a:solidFill>
                  <a:srgbClr val="FFC000"/>
                </a:solidFill>
              </a:rPr>
              <a:t>opinion</a:t>
            </a:r>
            <a:endParaRPr lang="es-MX" sz="1800" dirty="0">
              <a:solidFill>
                <a:srgbClr val="FFC000"/>
              </a:solidFill>
            </a:endParaRPr>
          </a:p>
        </p:txBody>
      </p:sp>
      <p:pic>
        <p:nvPicPr>
          <p:cNvPr id="12" name="Picture 2" descr="http://kaltiacontrol.xyz/images/kaltiaLog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4461" y="0"/>
            <a:ext cx="1499891" cy="149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5536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Integrador </a:t>
            </a:r>
            <a:r>
              <a:rPr lang="es-MX" dirty="0"/>
              <a:t>: </a:t>
            </a:r>
            <a:r>
              <a:rPr lang="es-MX" dirty="0" smtClean="0"/>
              <a:t>EDICION </a:t>
            </a:r>
            <a:r>
              <a:rPr lang="es-MX" dirty="0" err="1" smtClean="0"/>
              <a:t>Administracion</a:t>
            </a:r>
            <a:r>
              <a:rPr lang="es-MX" dirty="0" smtClean="0"/>
              <a:t> </a:t>
            </a:r>
            <a:r>
              <a:rPr lang="es-MX" dirty="0"/>
              <a:t>de </a:t>
            </a:r>
            <a:r>
              <a:rPr lang="es-MX" dirty="0" smtClean="0"/>
              <a:t>Contenidos</a:t>
            </a:r>
            <a:endParaRPr lang="es-MX" dirty="0"/>
          </a:p>
        </p:txBody>
      </p:sp>
      <p:sp>
        <p:nvSpPr>
          <p:cNvPr id="3" name="Marcador de contenido 2"/>
          <p:cNvSpPr>
            <a:spLocks noGrp="1"/>
          </p:cNvSpPr>
          <p:nvPr>
            <p:ph idx="1"/>
          </p:nvPr>
        </p:nvSpPr>
        <p:spPr>
          <a:xfrm>
            <a:off x="1103313" y="2052918"/>
            <a:ext cx="6211888" cy="4195481"/>
          </a:xfrm>
        </p:spPr>
        <p:txBody>
          <a:bodyPr/>
          <a:lstStyle/>
          <a:p>
            <a:r>
              <a:rPr lang="es-MX" dirty="0" err="1" smtClean="0"/>
              <a:t>Despues</a:t>
            </a:r>
            <a:r>
              <a:rPr lang="es-MX" dirty="0" smtClean="0"/>
              <a:t> de haber guardado los datos generales correctamente, podrás avanzar a la parte de EDICION, mira:</a:t>
            </a:r>
          </a:p>
          <a:p>
            <a:r>
              <a:rPr lang="es-MX" dirty="0" smtClean="0"/>
              <a:t>Navega en la plantilla , es el modelo que seleccionaste </a:t>
            </a:r>
            <a:r>
              <a:rPr lang="es-MX" dirty="0"/>
              <a:t>previamente </a:t>
            </a:r>
            <a:r>
              <a:rPr lang="es-MX" dirty="0" smtClean="0"/>
              <a:t>.</a:t>
            </a:r>
          </a:p>
          <a:p>
            <a:r>
              <a:rPr lang="es-MX" dirty="0" smtClean="0"/>
              <a:t>Notarás que en las secciones donde cruza tu puntero de mouse, se torna a un color rojo !!!</a:t>
            </a:r>
          </a:p>
          <a:p>
            <a:r>
              <a:rPr lang="es-MX" dirty="0" smtClean="0"/>
              <a:t>Te recomiendo que trabajes en una PC inicialmente, para que tengas la apreciación de cada sección, también se puede ver en dispositivos móviles</a:t>
            </a:r>
            <a:r>
              <a:rPr lang="es-MX" dirty="0"/>
              <a:t>, pero la resolución de pantalla es notable.  </a:t>
            </a:r>
            <a:r>
              <a:rPr lang="es-MX" dirty="0" smtClean="0"/>
              <a:t>;) </a:t>
            </a:r>
            <a:endParaRPr lang="es-MX" dirty="0"/>
          </a:p>
        </p:txBody>
      </p:sp>
      <p:pic>
        <p:nvPicPr>
          <p:cNvPr id="8194" name="Picture 2" descr="http://kaltiacontrol.xyz/images/kaltiaLog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9853" y="-1406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8345510" y="-4081"/>
            <a:ext cx="3846490" cy="1681897"/>
          </a:xfrm>
          <a:prstGeom prst="rect">
            <a:avLst/>
          </a:prstGeom>
        </p:spPr>
      </p:pic>
      <p:pic>
        <p:nvPicPr>
          <p:cNvPr id="7" name="Imagen 6"/>
          <p:cNvPicPr>
            <a:picLocks noChangeAspect="1"/>
          </p:cNvPicPr>
          <p:nvPr/>
        </p:nvPicPr>
        <p:blipFill>
          <a:blip r:embed="rId4"/>
          <a:stretch>
            <a:fillRect/>
          </a:stretch>
        </p:blipFill>
        <p:spPr>
          <a:xfrm>
            <a:off x="8345510" y="1677816"/>
            <a:ext cx="3846490" cy="1825950"/>
          </a:xfrm>
          <a:prstGeom prst="rect">
            <a:avLst/>
          </a:prstGeom>
        </p:spPr>
      </p:pic>
      <p:pic>
        <p:nvPicPr>
          <p:cNvPr id="8" name="Imagen 7"/>
          <p:cNvPicPr>
            <a:picLocks noChangeAspect="1"/>
          </p:cNvPicPr>
          <p:nvPr/>
        </p:nvPicPr>
        <p:blipFill>
          <a:blip r:embed="rId5"/>
          <a:stretch>
            <a:fillRect/>
          </a:stretch>
        </p:blipFill>
        <p:spPr>
          <a:xfrm>
            <a:off x="8345510" y="3491333"/>
            <a:ext cx="3846490" cy="701183"/>
          </a:xfrm>
          <a:prstGeom prst="rect">
            <a:avLst/>
          </a:prstGeom>
        </p:spPr>
      </p:pic>
      <p:pic>
        <p:nvPicPr>
          <p:cNvPr id="9" name="Imagen 8"/>
          <p:cNvPicPr>
            <a:picLocks noChangeAspect="1"/>
          </p:cNvPicPr>
          <p:nvPr/>
        </p:nvPicPr>
        <p:blipFill>
          <a:blip r:embed="rId6"/>
          <a:stretch>
            <a:fillRect/>
          </a:stretch>
        </p:blipFill>
        <p:spPr>
          <a:xfrm>
            <a:off x="8345510" y="4207832"/>
            <a:ext cx="3846489" cy="1860281"/>
          </a:xfrm>
          <a:prstGeom prst="rect">
            <a:avLst/>
          </a:prstGeom>
        </p:spPr>
      </p:pic>
      <p:pic>
        <p:nvPicPr>
          <p:cNvPr id="10" name="Imagen 9"/>
          <p:cNvPicPr>
            <a:picLocks noChangeAspect="1"/>
          </p:cNvPicPr>
          <p:nvPr/>
        </p:nvPicPr>
        <p:blipFill>
          <a:blip r:embed="rId7"/>
          <a:stretch>
            <a:fillRect/>
          </a:stretch>
        </p:blipFill>
        <p:spPr>
          <a:xfrm>
            <a:off x="8329932" y="5528130"/>
            <a:ext cx="3846490" cy="1871653"/>
          </a:xfrm>
          <a:prstGeom prst="rect">
            <a:avLst/>
          </a:prstGeom>
        </p:spPr>
      </p:pic>
      <p:sp>
        <p:nvSpPr>
          <p:cNvPr id="12" name="Flecha derecha 11"/>
          <p:cNvSpPr/>
          <p:nvPr/>
        </p:nvSpPr>
        <p:spPr>
          <a:xfrm>
            <a:off x="5589431" y="4399578"/>
            <a:ext cx="2428165" cy="365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8725083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46112" y="1159100"/>
            <a:ext cx="9403742" cy="5447762"/>
          </a:xfrm>
        </p:spPr>
        <p:txBody>
          <a:bodyPr>
            <a:normAutofit lnSpcReduction="10000"/>
          </a:bodyPr>
          <a:lstStyle/>
          <a:p>
            <a:r>
              <a:rPr lang="es-MX" dirty="0" smtClean="0"/>
              <a:t>Y desde la sección activa en rojo, puedes dar </a:t>
            </a:r>
            <a:r>
              <a:rPr lang="es-MX" dirty="0" err="1" smtClean="0"/>
              <a:t>click</a:t>
            </a:r>
            <a:r>
              <a:rPr lang="es-MX" dirty="0" smtClean="0"/>
              <a:t> y aparecerá una pantalla emergente con el contenido de tu información por cada sección:</a:t>
            </a:r>
          </a:p>
          <a:p>
            <a:endParaRPr lang="es-MX" dirty="0"/>
          </a:p>
          <a:p>
            <a:endParaRPr lang="es-MX" dirty="0" smtClean="0"/>
          </a:p>
          <a:p>
            <a:endParaRPr lang="es-MX" dirty="0"/>
          </a:p>
          <a:p>
            <a:endParaRPr lang="es-MX" dirty="0" smtClean="0"/>
          </a:p>
          <a:p>
            <a:endParaRPr lang="es-MX" dirty="0"/>
          </a:p>
          <a:p>
            <a:endParaRPr lang="es-MX" dirty="0" smtClean="0"/>
          </a:p>
          <a:p>
            <a:endParaRPr lang="es-MX" dirty="0" smtClean="0"/>
          </a:p>
          <a:p>
            <a:endParaRPr lang="es-MX" dirty="0" smtClean="0"/>
          </a:p>
          <a:p>
            <a:endParaRPr lang="es-MX" dirty="0"/>
          </a:p>
          <a:p>
            <a:endParaRPr lang="es-MX" dirty="0" smtClean="0"/>
          </a:p>
          <a:p>
            <a:r>
              <a:rPr lang="es-MX" dirty="0" smtClean="0"/>
              <a:t>En cada sección podrás editar tu información, </a:t>
            </a:r>
          </a:p>
        </p:txBody>
      </p:sp>
      <p:pic>
        <p:nvPicPr>
          <p:cNvPr id="4" name="Imagen 3"/>
          <p:cNvPicPr>
            <a:picLocks noChangeAspect="1"/>
          </p:cNvPicPr>
          <p:nvPr/>
        </p:nvPicPr>
        <p:blipFill>
          <a:blip r:embed="rId2"/>
          <a:stretch>
            <a:fillRect/>
          </a:stretch>
        </p:blipFill>
        <p:spPr>
          <a:xfrm>
            <a:off x="2861542" y="1853248"/>
            <a:ext cx="7531709" cy="4040362"/>
          </a:xfrm>
          <a:prstGeom prst="rect">
            <a:avLst/>
          </a:prstGeom>
        </p:spPr>
      </p:pic>
      <p:pic>
        <p:nvPicPr>
          <p:cNvPr id="6146" name="Picture 2" descr="http://kaltiacontrol.xyz/images/kaltiaLog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p:cNvSpPr>
            <a:spLocks noGrp="1"/>
          </p:cNvSpPr>
          <p:nvPr>
            <p:ph type="title"/>
          </p:nvPr>
        </p:nvSpPr>
        <p:spPr>
          <a:xfrm>
            <a:off x="646111" y="452718"/>
            <a:ext cx="9404723" cy="1400530"/>
          </a:xfrm>
        </p:spPr>
        <p:txBody>
          <a:bodyPr/>
          <a:lstStyle/>
          <a:p>
            <a:r>
              <a:rPr lang="es-MX" dirty="0"/>
              <a:t>Integrador : EDICION </a:t>
            </a:r>
          </a:p>
        </p:txBody>
      </p:sp>
    </p:spTree>
    <p:extLst>
      <p:ext uri="{BB962C8B-B14F-4D97-AF65-F5344CB8AC3E}">
        <p14:creationId xmlns:p14="http://schemas.microsoft.com/office/powerpoint/2010/main" val="1115869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46976" y="1133342"/>
            <a:ext cx="5331852" cy="5115058"/>
          </a:xfrm>
        </p:spPr>
        <p:txBody>
          <a:bodyPr/>
          <a:lstStyle/>
          <a:p>
            <a:r>
              <a:rPr lang="es-MX" dirty="0" err="1" smtClean="0"/>
              <a:t>Edicion</a:t>
            </a:r>
            <a:r>
              <a:rPr lang="es-MX" dirty="0" smtClean="0"/>
              <a:t> Texto: Simplemente capturas los valores, ALFANUMERICOS</a:t>
            </a:r>
          </a:p>
          <a:p>
            <a:r>
              <a:rPr lang="es-MX" dirty="0" err="1" smtClean="0"/>
              <a:t>Edicion</a:t>
            </a:r>
            <a:r>
              <a:rPr lang="es-MX" dirty="0" smtClean="0"/>
              <a:t> </a:t>
            </a:r>
            <a:r>
              <a:rPr lang="es-MX" dirty="0" err="1" smtClean="0"/>
              <a:t>Selection</a:t>
            </a:r>
            <a:r>
              <a:rPr lang="es-MX" dirty="0" smtClean="0"/>
              <a:t>: tienes que agregar valor al campo de </a:t>
            </a:r>
            <a:r>
              <a:rPr lang="es-MX" dirty="0" err="1" smtClean="0"/>
              <a:t>selection</a:t>
            </a:r>
            <a:r>
              <a:rPr lang="es-MX" dirty="0" smtClean="0"/>
              <a:t>, regularmente son las referencias.</a:t>
            </a:r>
          </a:p>
          <a:p>
            <a:endParaRPr lang="es-MX" dirty="0"/>
          </a:p>
          <a:p>
            <a:endParaRPr lang="es-MX" dirty="0" smtClean="0"/>
          </a:p>
          <a:p>
            <a:r>
              <a:rPr lang="es-MX" dirty="0" err="1" smtClean="0"/>
              <a:t>Edicion</a:t>
            </a:r>
            <a:r>
              <a:rPr lang="es-MX" dirty="0" smtClean="0"/>
              <a:t> Imagen: Dar </a:t>
            </a:r>
            <a:r>
              <a:rPr lang="es-MX" dirty="0" err="1" smtClean="0"/>
              <a:t>click</a:t>
            </a:r>
            <a:r>
              <a:rPr lang="es-MX" dirty="0" smtClean="0"/>
              <a:t> en el botón Examinar y seleccionar tu imagen favorita,</a:t>
            </a:r>
          </a:p>
          <a:p>
            <a:r>
              <a:rPr lang="es-MX" dirty="0" err="1" smtClean="0"/>
              <a:t>Automaticamente</a:t>
            </a:r>
            <a:r>
              <a:rPr lang="es-MX" dirty="0" smtClean="0"/>
              <a:t> se carga la imagen, tener cuidado que la imagen no tenga mas de 1MB.</a:t>
            </a:r>
            <a:endParaRPr lang="es-MX" dirty="0"/>
          </a:p>
        </p:txBody>
      </p:sp>
      <p:sp>
        <p:nvSpPr>
          <p:cNvPr id="4" name="Título 1"/>
          <p:cNvSpPr>
            <a:spLocks noGrp="1"/>
          </p:cNvSpPr>
          <p:nvPr>
            <p:ph type="title"/>
          </p:nvPr>
        </p:nvSpPr>
        <p:spPr>
          <a:xfrm>
            <a:off x="646112" y="452718"/>
            <a:ext cx="6244086" cy="680623"/>
          </a:xfrm>
        </p:spPr>
        <p:txBody>
          <a:bodyPr/>
          <a:lstStyle/>
          <a:p>
            <a:r>
              <a:rPr lang="es-MX" dirty="0"/>
              <a:t>Integrador : EDICION </a:t>
            </a:r>
          </a:p>
        </p:txBody>
      </p:sp>
      <p:pic>
        <p:nvPicPr>
          <p:cNvPr id="6" name="Imagen 5"/>
          <p:cNvPicPr>
            <a:picLocks noChangeAspect="1"/>
          </p:cNvPicPr>
          <p:nvPr/>
        </p:nvPicPr>
        <p:blipFill>
          <a:blip r:embed="rId2"/>
          <a:stretch>
            <a:fillRect/>
          </a:stretch>
        </p:blipFill>
        <p:spPr>
          <a:xfrm>
            <a:off x="5961911" y="1133341"/>
            <a:ext cx="5419725" cy="1828800"/>
          </a:xfrm>
          <a:prstGeom prst="rect">
            <a:avLst/>
          </a:prstGeom>
        </p:spPr>
      </p:pic>
      <p:pic>
        <p:nvPicPr>
          <p:cNvPr id="9" name="Imagen 8"/>
          <p:cNvPicPr>
            <a:picLocks noChangeAspect="1"/>
          </p:cNvPicPr>
          <p:nvPr/>
        </p:nvPicPr>
        <p:blipFill>
          <a:blip r:embed="rId3"/>
          <a:stretch>
            <a:fillRect/>
          </a:stretch>
        </p:blipFill>
        <p:spPr>
          <a:xfrm>
            <a:off x="5961911" y="3089186"/>
            <a:ext cx="5895975" cy="3409950"/>
          </a:xfrm>
          <a:prstGeom prst="rect">
            <a:avLst/>
          </a:prstGeom>
        </p:spPr>
      </p:pic>
    </p:spTree>
    <p:extLst>
      <p:ext uri="{BB962C8B-B14F-4D97-AF65-F5344CB8AC3E}">
        <p14:creationId xmlns:p14="http://schemas.microsoft.com/office/powerpoint/2010/main" val="208855034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631</TotalTime>
  <Words>1044</Words>
  <Application>Microsoft Office PowerPoint</Application>
  <PresentationFormat>Panorámica</PresentationFormat>
  <Paragraphs>122</Paragraphs>
  <Slides>15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Arial</vt:lpstr>
      <vt:lpstr>Century Gothic</vt:lpstr>
      <vt:lpstr>Wingdings</vt:lpstr>
      <vt:lpstr>Wingdings 3</vt:lpstr>
      <vt:lpstr>Ion</vt:lpstr>
      <vt:lpstr>Proyecto Kaltia Perfil Integrador parte 2</vt:lpstr>
      <vt:lpstr>Perfil Integrador 2:</vt:lpstr>
      <vt:lpstr>Integrador 2 : Alta de PyMes</vt:lpstr>
      <vt:lpstr>Capturar los Datos Generales del PyMe </vt:lpstr>
      <vt:lpstr>Capturar los Datos Generales del PyMe 2 </vt:lpstr>
      <vt:lpstr> Capturar los Datos Generales del PyMe 3  </vt:lpstr>
      <vt:lpstr>Integrador : EDICION Administracion de Contenidos</vt:lpstr>
      <vt:lpstr>Integrador : EDICION </vt:lpstr>
      <vt:lpstr>Integrador : EDICION </vt:lpstr>
      <vt:lpstr>Integrador : EDICION </vt:lpstr>
      <vt:lpstr>Integrador : EDICION </vt:lpstr>
      <vt:lpstr>Integrador : EDICION</vt:lpstr>
      <vt:lpstr>Presentación de PowerPoint</vt:lpstr>
      <vt:lpstr>Kaltia Servicios  - Integrador</vt:lpstr>
      <vt:lpstr>Kaltia Servicios  - Integrador próximos paso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Bienvenid@ a proyecto Kaltia</dc:title>
  <dc:creator>HGRC DESK</dc:creator>
  <cp:lastModifiedBy>HGRC DESK</cp:lastModifiedBy>
  <cp:revision>36</cp:revision>
  <dcterms:created xsi:type="dcterms:W3CDTF">2018-12-15T02:29:58Z</dcterms:created>
  <dcterms:modified xsi:type="dcterms:W3CDTF">2019-04-05T03:52:32Z</dcterms:modified>
</cp:coreProperties>
</file>